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64" y="-90"/>
      </p:cViewPr>
      <p:guideLst>
        <p:guide orient="horz" pos="2160"/>
        <p:guide pos="2880"/>
      </p:guideLst>
    </p:cSldViewPr>
  </p:slideViewPr>
  <p:notesTextViewPr>
    <p:cViewPr>
      <p:scale>
        <a:sx n="1" d="1"/>
        <a:sy n="1" d="1"/>
      </p:scale>
      <p:origin x="0" y="726"/>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BA30FE-16D1-4423-94CB-F9F58811A634}" type="datetimeFigureOut">
              <a:rPr lang="en-US" smtClean="0"/>
              <a:t>6/19/2021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46A038-4C29-40E5-940B-B7A7F01C5547}" type="slidenum">
              <a:rPr lang="en-US" smtClean="0"/>
              <a:t>‹#›</a:t>
            </a:fld>
            <a:endParaRPr lang="en-US"/>
          </a:p>
        </p:txBody>
      </p:sp>
    </p:spTree>
    <p:extLst>
      <p:ext uri="{BB962C8B-B14F-4D97-AF65-F5344CB8AC3E}">
        <p14:creationId xmlns:p14="http://schemas.microsoft.com/office/powerpoint/2010/main" val="2502699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data visualization – is the graphical presentation</a:t>
            </a:r>
            <a:r>
              <a:rPr lang="en-US" baseline="0" dirty="0" smtClean="0"/>
              <a:t> of data by use of charts graphs and more</a:t>
            </a:r>
          </a:p>
          <a:p>
            <a:r>
              <a:rPr lang="en-US" baseline="0" dirty="0" smtClean="0"/>
              <a:t>Advantage-gives relevance to more and complex data in the hospital</a:t>
            </a:r>
          </a:p>
          <a:p>
            <a:r>
              <a:rPr lang="en-US" baseline="0" dirty="0" smtClean="0"/>
              <a:t>               -gives a clear idea of the information being talked about</a:t>
            </a:r>
          </a:p>
          <a:p>
            <a:r>
              <a:rPr lang="en-US" baseline="0" dirty="0" smtClean="0"/>
              <a:t>               -makes data more natural for human mind comprehension</a:t>
            </a:r>
          </a:p>
          <a:p>
            <a:r>
              <a:rPr lang="en-US" baseline="0" dirty="0" smtClean="0"/>
              <a:t>Disadvantage- require staff education on the understanding of its working</a:t>
            </a:r>
          </a:p>
          <a:p>
            <a:endParaRPr lang="en-US" baseline="0" dirty="0" smtClean="0"/>
          </a:p>
          <a:p>
            <a:r>
              <a:rPr lang="en-US" baseline="0" dirty="0" smtClean="0"/>
              <a:t>Relations to the hospital is that the more data that the hospital has been getting should be presented visually so that it can enhance easy understanding of the information by the staff and the board </a:t>
            </a:r>
            <a:r>
              <a:rPr lang="en-US" baseline="0" smtClean="0"/>
              <a:t>of directors</a:t>
            </a:r>
            <a:endParaRPr lang="en-US" dirty="0"/>
          </a:p>
        </p:txBody>
      </p:sp>
      <p:sp>
        <p:nvSpPr>
          <p:cNvPr id="4" name="Slide Number Placeholder 3"/>
          <p:cNvSpPr>
            <a:spLocks noGrp="1"/>
          </p:cNvSpPr>
          <p:nvPr>
            <p:ph type="sldNum" sz="quarter" idx="10"/>
          </p:nvPr>
        </p:nvSpPr>
        <p:spPr/>
        <p:txBody>
          <a:bodyPr/>
          <a:lstStyle/>
          <a:p>
            <a:fld id="{CD46A038-4C29-40E5-940B-B7A7F01C5547}" type="slidenum">
              <a:rPr lang="en-US" smtClean="0"/>
              <a:t>1</a:t>
            </a:fld>
            <a:endParaRPr lang="en-US"/>
          </a:p>
        </p:txBody>
      </p:sp>
    </p:spTree>
    <p:extLst>
      <p:ext uri="{BB962C8B-B14F-4D97-AF65-F5344CB8AC3E}">
        <p14:creationId xmlns:p14="http://schemas.microsoft.com/office/powerpoint/2010/main" val="3198056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83F106-8DA7-4984-A6B0-887D23FC3702}"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632714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83F106-8DA7-4984-A6B0-887D23FC3702}"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3091405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83F106-8DA7-4984-A6B0-887D23FC3702}"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3157222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83F106-8DA7-4984-A6B0-887D23FC3702}"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3268595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83F106-8DA7-4984-A6B0-887D23FC3702}"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2351398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83F106-8DA7-4984-A6B0-887D23FC3702}" type="datetimeFigureOut">
              <a:rPr lang="en-US" smtClean="0"/>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4122061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83F106-8DA7-4984-A6B0-887D23FC3702}" type="datetimeFigureOut">
              <a:rPr lang="en-US" smtClean="0"/>
              <a:t>6/19/2021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370866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83F106-8DA7-4984-A6B0-887D23FC3702}" type="datetimeFigureOut">
              <a:rPr lang="en-US" smtClean="0"/>
              <a:t>6/19/2021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3400920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83F106-8DA7-4984-A6B0-887D23FC3702}" type="datetimeFigureOut">
              <a:rPr lang="en-US" smtClean="0"/>
              <a:t>6/19/2021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429005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83F106-8DA7-4984-A6B0-887D23FC3702}" type="datetimeFigureOut">
              <a:rPr lang="en-US" smtClean="0"/>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1320926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83F106-8DA7-4984-A6B0-887D23FC3702}" type="datetimeFigureOut">
              <a:rPr lang="en-US" smtClean="0"/>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58D2A-F6A8-4832-BC91-8FDC25A7AA5E}" type="slidenum">
              <a:rPr lang="en-US" smtClean="0"/>
              <a:t>‹#›</a:t>
            </a:fld>
            <a:endParaRPr lang="en-US"/>
          </a:p>
        </p:txBody>
      </p:sp>
    </p:spTree>
    <p:extLst>
      <p:ext uri="{BB962C8B-B14F-4D97-AF65-F5344CB8AC3E}">
        <p14:creationId xmlns:p14="http://schemas.microsoft.com/office/powerpoint/2010/main" val="1975397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83F106-8DA7-4984-A6B0-887D23FC3702}" type="datetimeFigureOut">
              <a:rPr lang="en-US" smtClean="0"/>
              <a:t>6/19/2021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58D2A-F6A8-4832-BC91-8FDC25A7AA5E}" type="slidenum">
              <a:rPr lang="en-US" smtClean="0"/>
              <a:t>‹#›</a:t>
            </a:fld>
            <a:endParaRPr lang="en-US"/>
          </a:p>
        </p:txBody>
      </p:sp>
    </p:spTree>
    <p:extLst>
      <p:ext uri="{BB962C8B-B14F-4D97-AF65-F5344CB8AC3E}">
        <p14:creationId xmlns:p14="http://schemas.microsoft.com/office/powerpoint/2010/main" val="2694455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Data analytics</a:t>
            </a:r>
            <a:endParaRPr lang="en-US" dirty="0"/>
          </a:p>
        </p:txBody>
      </p:sp>
      <p:sp>
        <p:nvSpPr>
          <p:cNvPr id="3" name="Subtitle 2"/>
          <p:cNvSpPr>
            <a:spLocks noGrp="1"/>
          </p:cNvSpPr>
          <p:nvPr>
            <p:ph type="subTitle" idx="1"/>
          </p:nvPr>
        </p:nvSpPr>
        <p:spPr/>
        <p:txBody>
          <a:bodyPr/>
          <a:lstStyle/>
          <a:p>
            <a:r>
              <a:rPr lang="en-US" dirty="0" smtClean="0"/>
              <a:t>Data visualization</a:t>
            </a:r>
            <a:endParaRPr lang="en-US" dirty="0"/>
          </a:p>
        </p:txBody>
      </p:sp>
    </p:spTree>
    <p:extLst>
      <p:ext uri="{BB962C8B-B14F-4D97-AF65-F5344CB8AC3E}">
        <p14:creationId xmlns:p14="http://schemas.microsoft.com/office/powerpoint/2010/main" val="3887789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102</Words>
  <Application>Microsoft Office PowerPoint</Application>
  <PresentationFormat>On-screen Show (4:3)</PresentationFormat>
  <Paragraphs>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Data analytics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analytics</dc:title>
  <dc:creator>PUBLIC</dc:creator>
  <cp:lastModifiedBy>PUBLIC</cp:lastModifiedBy>
  <cp:revision>2</cp:revision>
  <dcterms:created xsi:type="dcterms:W3CDTF">2021-06-20T04:33:28Z</dcterms:created>
  <dcterms:modified xsi:type="dcterms:W3CDTF">2021-06-20T04:50:52Z</dcterms:modified>
</cp:coreProperties>
</file>